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57" r:id="rId6"/>
    <p:sldId id="258" r:id="rId7"/>
    <p:sldId id="259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8" r:id="rId26"/>
    <p:sldId id="279" r:id="rId27"/>
    <p:sldId id="280" r:id="rId28"/>
    <p:sldId id="281" r:id="rId29"/>
    <p:sldId id="282" r:id="rId30"/>
    <p:sldId id="286" r:id="rId31"/>
    <p:sldId id="28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DC268-11DE-40FC-AA83-0A9DE07C1F72}" v="74" dt="2022-08-07T17:59:28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5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8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6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3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4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2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8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4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2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9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37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31" r:id="rId5"/>
    <p:sldLayoutId id="2147483725" r:id="rId6"/>
    <p:sldLayoutId id="2147483726" r:id="rId7"/>
    <p:sldLayoutId id="2147483727" r:id="rId8"/>
    <p:sldLayoutId id="2147483730" r:id="rId9"/>
    <p:sldLayoutId id="2147483728" r:id="rId10"/>
    <p:sldLayoutId id="214748372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Jared@kellerisd.net" TargetMode="External"/><Relationship Id="rId3" Type="http://schemas.openxmlformats.org/officeDocument/2006/relationships/hyperlink" Target="https://kellerisd.rankonesport.com/New/NewInstructionsPage.aspx" TargetMode="External"/><Relationship Id="rId7" Type="http://schemas.openxmlformats.org/officeDocument/2006/relationships/hyperlink" Target="mailto:Johnathan.Bray@kellerisd.net" TargetMode="External"/><Relationship Id="rId2" Type="http://schemas.openxmlformats.org/officeDocument/2006/relationships/hyperlink" Target="https://www.kellerisd.net/Page/66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isha.Cole@kellerisd.net" TargetMode="External"/><Relationship Id="rId11" Type="http://schemas.openxmlformats.org/officeDocument/2006/relationships/image" Target="../media/image1.png"/><Relationship Id="rId5" Type="http://schemas.openxmlformats.org/officeDocument/2006/relationships/hyperlink" Target="mailto:Angela.Houston-Jones@kellerisd.net-" TargetMode="External"/><Relationship Id="rId10" Type="http://schemas.openxmlformats.org/officeDocument/2006/relationships/hyperlink" Target="mailto:Erika.Klein@kellerisd.net" TargetMode="External"/><Relationship Id="rId4" Type="http://schemas.openxmlformats.org/officeDocument/2006/relationships/hyperlink" Target="https://agreatideaonline.com/tmsgirls/shop/home" TargetMode="External"/><Relationship Id="rId9" Type="http://schemas.openxmlformats.org/officeDocument/2006/relationships/hyperlink" Target="mailto:Cynthia.Guadalupe@kellerisd.net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ttps://sportsyou.ap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LadyHawksRoc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stockphotos.biz/stockphoto/1612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81ED02-EEDD-4812-9AB4-ADE4715D3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1110" y="639098"/>
            <a:ext cx="3401961" cy="349479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5400" b="0" i="0" u="none" strike="noStrike" dirty="0">
                <a:solidFill>
                  <a:srgbClr val="E720EC"/>
                </a:solidFill>
                <a:effectLst/>
                <a:latin typeface="Geo"/>
              </a:rPr>
              <a:t>2022-2023</a:t>
            </a:r>
            <a:b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</a:br>
            <a: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  <a:t>Lady Hawks</a:t>
            </a:r>
            <a:b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</a:br>
            <a: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  <a:t>Athletics</a:t>
            </a:r>
            <a:br>
              <a:rPr lang="en-US" sz="1100" b="0" dirty="0">
                <a:effectLst/>
              </a:rPr>
            </a:br>
            <a:br>
              <a:rPr lang="en-US" sz="11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AC0D3-DFC4-4FF9-84E9-959979CB2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1110" y="3593690"/>
            <a:ext cx="3417990" cy="210054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School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family</a:t>
            </a:r>
          </a:p>
          <a:p>
            <a:r>
              <a:rPr lang="en-US" sz="20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  <a:r>
              <a:rPr lang="en-US" sz="2000" b="1" dirty="0" err="1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timberview</a:t>
            </a:r>
            <a:endParaRPr lang="en-US" sz="20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5DF1106-0835-42D9-B94D-702460B1D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7" y="754545"/>
            <a:ext cx="6912217" cy="5046181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312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207C7-A800-4163-A5F9-61A20ACF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IN-SEASON SPORTS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B31F3-4B03-4016-8F1B-5B9863B4F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8568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Volleyball (Aug-Nov) — 3 teams each grade (30-35 each grade)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Cross Country (Aug-Oct) — No Cuts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Basketball (Nov-Feb) — 3 teams each grade (30-35 each grade)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Wrestling (Nov-Jan)—No cuts but determined by weight class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Track (Feb-April) — Best 3 in each event in each grade compete weekly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Soccer (April-May) — 2 teams combination of 7th &amp; 8th grade (20-30)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Swim/Dive (April-May) — Must be able to swim 100 meters without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Stopping; athletes will be bussed to KISD Natatorium and parents pick up from there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8C1EF25-D198-481B-9C9A-F118D812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8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E77C-F3A4-49A7-B079-E863B998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OFF-SEASON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43F79-1135-49E5-AB5F-0A35FFF13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52" y="2108202"/>
            <a:ext cx="10560828" cy="32012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it is: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those who are not participating in a current sport, running, weightlifting, agilities, plyometrics, &amp; preparing for the next sport.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is it? During the Athletic class period only;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US" b="1" baseline="30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grade-1st period-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MUST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come to school dressed out and prepared to participate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r>
              <a:rPr lang="en-US" b="1" baseline="30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grade-8th period-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FIVE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minutes after the tardy bell rings to be in attendance line and prepared to participate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7B1E83A-FA4A-4EBB-A674-95BC4F51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0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AC46-C7E2-437E-AD09-85AC0ACA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GAME NIGHTS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F5E5-11D2-43EA-9EA1-C3BE354A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311289" cy="3760891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Bus transportation is provided by coaches to and from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events.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➢Volleyball and Basketball games start at 5pm for C team, 6pm for B team, and 7pm for A team.  Game could possibly start early if preceding game ends early.</a:t>
            </a: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athletes are expected to stay for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THREE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games.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must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SIGN OUT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their athlete with coach at the end of all games to take them home.  (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ONE OTHER THAN A PARENT OR GUARDIAN MAY SIGN OUT AN ATHLETE)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r>
              <a:rPr lang="en-US" b="1" baseline="30000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 grade athletes ride the bus TO and FROM ALL games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need to be picked up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PROMPTLY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 the end of practice and on game nights.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147F09E-6727-462C-809C-E8F8FA831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1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AC46-C7E2-437E-AD09-85AC0ACA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GAME NIGHTS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F5E5-11D2-43EA-9EA1-C3BE354A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311289" cy="376089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Volleyball and Basketball:  Thursdays and may include Friday/Saturday tournaments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➢Cross Country: Wednesday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Track:  Thursdays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➢Soccer:  Thursdays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Swim and Dive:  Saturday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Tennis: Tuesdays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may order game day meals or bring your athlete a meal to the office by </a:t>
            </a: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3:30pm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on game day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These days are typical, but can vary from time to time.  We will always update you on any changes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147F09E-6727-462C-809C-E8F8FA831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3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676F-6121-47E2-915E-4ADAA314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VOLLEYBALL TRYOUTS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A8C9A-DB27-4EE6-AE5D-5E196E96C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days of Tryouts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Thursday, August 18 and Friday, August 19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-6:45am daily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(7th Grade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&amp; until 5pm daily (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r>
              <a:rPr lang="en-US" b="1" baseline="30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will be given a tryout number and provided with a result letter at the end of the school day on Friday, August 20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If you DO NOT make the VB team, you will report to off season during the athletic period and WILL NOT come early or stay late.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Volleyball parent meeting will be on Monday, August 22 at 5:30 pm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first game will be on Thursday, September 1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Teams will be decided before the first game.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D02C83D-31BD-45E2-BBA5-CFE3A1F2E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4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1D636-40AE-4B2E-9F1F-49FD2D41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CROSS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2521-7985-42F2-8DF0-DAC28FD9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7114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cuts! Everyone can participate in practices; we will have timed trials weekly for athletes to qualify to attend the meets.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Everyone runs TWO miles except for the 1st meet which is ONE mile.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3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Wednesday meets-start at 5pm; rolling start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Race Order: 8th Boys; 8th Girls; 7th Boys; 7th Girls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 begins at 7am daily.  Meet at the track NLT 6:45am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1st practice on </a:t>
            </a:r>
            <a:r>
              <a:rPr lang="en-US" sz="2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Thursday, August 18, 2022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Practices: Mon-Fri (</a:t>
            </a:r>
            <a:r>
              <a:rPr lang="en-US" sz="2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PRACTICE ON MEET DAYS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1</a:t>
            </a:r>
            <a:r>
              <a:rPr lang="en-US" sz="2600" b="1" baseline="30000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Meet: August 31</a:t>
            </a:r>
          </a:p>
          <a:p>
            <a:endParaRPr lang="en-US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80C379E-225F-46E4-9465-28008664A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5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99F3-EFAD-4672-99EF-14540EF8F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BASKETBALL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8CFEA-A6D3-4738-A558-F747CE46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Tryouts will occur in November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Tryouts will focus on shooting form, layups, free throws, dribbling, and court awareness/drills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I will send out an email with more detailed BB tryout information in October to get ready for tryouts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Off-season will work on BB skills 2 days a week during the class period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6830437-FD1C-4684-BCF5-906DB869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29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F957-D1DB-4C50-93DE-1267B96A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WRESTLING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B3578-687B-4B86-B392-C2AA2163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Practices will start in November-</a:t>
            </a: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cuts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on weight classes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More detailed info will be sent out the closer we get to wrestling season</a:t>
            </a:r>
          </a:p>
          <a:p>
            <a:pPr marL="0" indent="0">
              <a:buNone/>
            </a:pP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Some meets are on a week night and some are on Saturdays.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F221EB0-CF32-4CC3-AC3F-B9BEDA792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3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09E93-BE3A-48B1-AB13-68396B07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TRACK &amp;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37129-36B9-4CD2-915F-F173E7617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2108201"/>
            <a:ext cx="10855642" cy="40497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Track &amp; Field starts in February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will send a detailed email regarding track in January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Track meets start at 4:30pm and can last until 9 or 10pm, but athletes can sign out </a:t>
            </a:r>
            <a:r>
              <a:rPr lang="en-US" b="1" u="sng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with a coach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leave when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their events are complete.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Running Events: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100m, 200m, 400m, 800m, 1600m, 2400m, 100 &amp; 300 hurdles, and relays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Field Events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Pole Vault, Long Jump, Triple Jump, High Jump, Shot Put, Discus</a:t>
            </a:r>
          </a:p>
          <a:p>
            <a:r>
              <a:rPr lang="en-US" b="1" u="sng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can participate in track and field. 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top three athletes in each grade level in each event will compete in the weekly meets. 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415A2A4-BBB7-4916-AF41-40D617AC4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15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C33D4-5629-4F9E-8FD5-0FF2C804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SOCCER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E108-1918-4573-9335-6CB372E7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Starts in April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All practice is after school—none during the class period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teams— (a combination of 7th &amp; 8th graders) —A &amp; B team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Coach Cottrell and Coach Bray will send out a detailed email regarding soccer tryouts in April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3E1FE7B-DA37-4DE4-BBD8-924CECD3C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3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DCF0-CCE8-4582-BB52-D46A1709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Athletics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51EC4-FA4F-4F84-8C94-0ED555E8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Athletes: Expected to have good sportsmanship, pass all classes, good citizenship, follow all Code of Conduct and KISD Student Handbook Guidelines.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Coaches: Expected to show professionalism, be knowledgeable in their sport, model positive character traits, and have open communication with athletes and parents.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Parents: Expected to help show positive sportsmanship at games. Any questions/concerns—please visit with the coach the day after a game.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-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Committed to getting their athlete to all practices and upholding and respecting that school sports take a priority over outside sport commitments.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D3763A-F4AB-449D-9DDF-90A52557B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88" y="0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1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D808-1B24-4037-9C27-3D1F0B2B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SWIM &amp; DIVE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D398-82BB-42F3-840D-0BDCFC9F4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54385"/>
            <a:ext cx="10058400" cy="3760891"/>
          </a:xfrm>
        </p:spPr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Starts in March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TCHS Swim Coach will send out a detailed swim/dive email in March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Swim bus will take all athletes from TSMS to the KISD natatorium after school and parents will pick up athletes from the natatorium.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9620A65-A491-4ED1-89D2-1E7B9FA5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50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D6CD-524F-4D81-BF41-1A3DFEA4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COMPETITIVE TENNIS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Fall and Spring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44415-94EA-4311-96A5-0B248E77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182701" cy="3760891"/>
          </a:xfrm>
        </p:spPr>
        <p:txBody>
          <a:bodyPr/>
          <a:lstStyle/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20EC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Starts in September and April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E720EC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20EC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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Tennis Coach Rodney Anderson will send out a detailed swim/dive email in March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A9566E7-62C4-48C8-B904-40A91CF60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4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834F-6286-4758-93F0-E2CB6FC0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FIRST WEEK OF SCHOOL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7DE2C-0CA4-453C-974D-6EE83065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2108201"/>
            <a:ext cx="10722769" cy="39711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August 17, 2022- 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address any missing paperwork, discuss the volleyball tryout process, cross country practice schedule, and  the off-season schedule. 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August 18, 2022- 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begin working out during the class period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-Cross country practice begins   - 7:00am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-Volleyball tryouts begin for 7</a:t>
            </a:r>
            <a:r>
              <a:rPr lang="en-US" b="1" baseline="30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 at 6:45 am / 8</a:t>
            </a:r>
            <a:r>
              <a:rPr lang="en-US" b="1" baseline="30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grade, during the class period, until 5pm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If you ordered gear late,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will be dressed in their OWN workout clothes until the uniform order arrives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7D47F67-E4F3-439E-82F3-E35225856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6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7A4F-0E6D-4710-BA64-67AC6D87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AUGUST 18, 2021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FIRST DAY OF TRYOUTS/WORKOUTS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EE22-06AB-4DCD-8BD2-9E809034D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If your athlete is </a:t>
            </a:r>
            <a:r>
              <a:rPr lang="en-US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</a:t>
            </a:r>
            <a:r>
              <a:rPr lang="en-US" sz="3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trying out for Volleyball she will report to the gym at normal school time for their first (or eighth) period off-season workout.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EEE23DB-1DE4-4FCB-87A6-D94DCE6C7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6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19F41-4B49-4F99-9484-6E4033B5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B7E3-81A0-4F22-A0CF-69FCD56F7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3071" y="2108201"/>
            <a:ext cx="12067383" cy="376089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Please contact your child’s coach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FIRST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; but please do not approach a coach immediately after a match/game/meet etc. Emotions are high for both coaches and parents and we ask that you wait until the next day to contact your coach to set up a time to talk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NOT discuss playing time or other athletes, but we will discuss what your child can do to improve upon their skills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Email is the best way to contact one of us.  Please allow a </a:t>
            </a: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24-hour turnaround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a response; as we are constantly between the classroom/gym/field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Please check the Lady Hawks Athletic Webpage for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TONS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important information, now and throughout the year. Also join our </a:t>
            </a:r>
            <a:r>
              <a:rPr lang="en-US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SportsYou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 it is the easiest way to stay updated and have questions answered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9400F8C-303E-49B4-A58C-C680D5BF7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2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5408-5470-4AD1-8DC3-DBB1028D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IMPORTANT LINKS/COACH EMAILS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9AD3E-4968-4703-B359-FB4E40FED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TMS Girls Athletic Website: </a:t>
            </a:r>
            <a:r>
              <a:rPr lang="en-US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https://www.kellerisd.net/Page/6632</a:t>
            </a:r>
            <a:endParaRPr lang="en-US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Rank One: </a:t>
            </a:r>
            <a:r>
              <a:rPr lang="en-US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https://kellerisd.rankonesport.com/New/NewInstructionsPage.aspx</a:t>
            </a:r>
            <a:endParaRPr lang="en-US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Great Idea Store: </a:t>
            </a:r>
            <a:r>
              <a:rPr lang="en-US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https://agreatideaonline.com/tmsgirls/shop/home</a:t>
            </a:r>
            <a:endParaRPr lang="en-US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9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Emails: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Jones: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5"/>
              </a:rPr>
              <a:t>Angela.Houston-Jones@kellerisd.net-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Coordinator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Cole: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6"/>
              </a:rPr>
              <a:t>Alisha.Cole@kellerisd.net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Bray: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7"/>
              </a:rPr>
              <a:t>Johnathan.Bray@kellerisd.net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Jared: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8"/>
              </a:rPr>
              <a:t>David.Jared@kellerisd.net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Guadalupe: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9"/>
              </a:rPr>
              <a:t>Cynthia.Guadalupe@kellerisd.net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McCarty: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10"/>
              </a:rPr>
              <a:t>Emily.McCarty@kellerisd.net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C510A09-516B-48DD-8D90-3F8D1C52A1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10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4ED1-D16B-45DE-AC1D-ED650A97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SportsYou</a:t>
            </a:r>
            <a:r>
              <a:rPr lang="en-US" b="1" dirty="0">
                <a:solidFill>
                  <a:srgbClr val="7030A0"/>
                </a:solidFill>
              </a:rPr>
              <a:t>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F599-7889-4CF1-BF46-60EAD3E4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08201"/>
            <a:ext cx="11151393" cy="37608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Download the app here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b="1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https://sportsyou.app</a:t>
            </a:r>
            <a:endParaRPr lang="en-US" b="1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Your team code is</a:t>
            </a:r>
            <a:r>
              <a:rPr lang="en-US" sz="3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QXZZDMWP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 is where we will send out important updates/quick info throughout the school year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A5C02D4-A9AF-4C77-A262-06FDEB99E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21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4ED1-D16B-45DE-AC1D-ED650A97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u="sng" dirty="0">
                <a:solidFill>
                  <a:srgbClr val="7030A0"/>
                </a:solidFill>
              </a:rPr>
              <a:t>FOLLOW  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F599-7889-4CF1-BF46-60EAD3E4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08201"/>
            <a:ext cx="11151393" cy="3760891"/>
          </a:xfrm>
        </p:spPr>
        <p:txBody>
          <a:bodyPr>
            <a:normAutofit/>
          </a:bodyPr>
          <a:lstStyle/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B0F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                                     </a:t>
            </a:r>
            <a:r>
              <a:rPr lang="en-US" sz="1800" b="1" i="0" u="none" strike="noStrike" dirty="0" err="1">
                <a:solidFill>
                  <a:srgbClr val="00B0F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TMS_LadyHawks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        </a:t>
            </a: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                      </a:t>
            </a: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                                                               </a:t>
            </a:r>
            <a:r>
              <a:rPr lang="en-US" sz="1800" b="1" i="0" u="sng" strike="noStrike" dirty="0">
                <a:solidFill>
                  <a:srgbClr val="00B0F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https://www.facebook.com/groups/LadyHawksRock/</a:t>
            </a:r>
            <a:endParaRPr lang="en-US" sz="18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A5C02D4-A9AF-4C77-A262-06FDEB99E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5"/>
            <a:ext cx="2427306" cy="1772025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D8B7F6E-18C7-141F-C1DD-6960944D3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16" y="4211710"/>
            <a:ext cx="1361037" cy="13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Logo, icon&#10;&#10;Description automatically generated">
            <a:extLst>
              <a:ext uri="{FF2B5EF4-FFF2-40B4-BE49-F238E27FC236}">
                <a16:creationId xmlns:a16="http://schemas.microsoft.com/office/drawing/2014/main" id="{C91B0468-5ADC-135C-7B15-9D107CEF8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16" y="2108201"/>
            <a:ext cx="1217410" cy="121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28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28D8-FEC1-48CB-B00C-A85F11F2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WE  APPRECIATE  YOU</a:t>
            </a:r>
            <a:r>
              <a:rPr lang="en-US" dirty="0"/>
              <a:t>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56EFA-C4B5-46AE-B199-F177A92BB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432733" cy="37608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 for your continued support of Lady Hawks Athletics!!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are looking forward to an AMAZING year!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12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peace&amp;blessings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pic>
        <p:nvPicPr>
          <p:cNvPr id="5" name="Picture 4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5C097A39-AE0D-4EAF-A5D2-B0E07FEA1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20525" y="5241259"/>
            <a:ext cx="260650" cy="245141"/>
          </a:xfrm>
          <a:prstGeom prst="rect">
            <a:avLst/>
          </a:prstGeom>
        </p:spPr>
      </p:pic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E88DDFC-4279-4EAC-8A91-11671C43A0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3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3734CDA-1CE8-4F1C-B0B3-AAB252B01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7A039-106D-4CFA-9B60-58948961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COACHING STAFF</a:t>
            </a:r>
          </a:p>
        </p:txBody>
      </p:sp>
      <p:pic>
        <p:nvPicPr>
          <p:cNvPr id="5" name="Content Placeholder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6DC063-FD7B-4FF4-90D4-4D38588A8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0" y="1849894"/>
            <a:ext cx="3695179" cy="2697621"/>
          </a:xfrm>
          <a:prstGeom prst="rect">
            <a:avLst/>
          </a:prstGeom>
        </p:spPr>
      </p:pic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D7143990-FA50-4B23-AE6D-E17D22F52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63482" y="2246569"/>
            <a:ext cx="58521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970A831-122F-4C67-9D2B-89638F24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711" y="2407436"/>
            <a:ext cx="6576032" cy="3461657"/>
          </a:xfrm>
        </p:spPr>
        <p:txBody>
          <a:bodyPr>
            <a:normAutofit fontScale="92500"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Jones—Girls Coordinator; VB/BB/Track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Jared—XC/VB/BB/Track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Cole—XC/BB/Track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McCarty—/VB/Track/Wrestling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Coach Guadalupe—VB/BB/Track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Bray—/VB/BB/Track/Soccer</a:t>
            </a:r>
            <a:endParaRPr lang="en-US" sz="1800" b="1" i="0" u="none" strike="noStrike" dirty="0">
              <a:solidFill>
                <a:srgbClr val="E720EC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br>
              <a:rPr lang="en-US" b="0" dirty="0">
                <a:effectLst/>
              </a:rPr>
            </a:b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3BD57AB6-3172-4520-B22E-FCD0184F3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290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4FD8-07D9-4FC7-87A5-3F69068B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286603"/>
            <a:ext cx="12027877" cy="145075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PAPERWORK-</a:t>
            </a:r>
            <a:r>
              <a:rPr lang="en-US" dirty="0"/>
              <a:t> for both 7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28CCFA-4085-4391-A305-A859888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0686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29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CANNOT PARTICIPATE UNTIL ALL PAPERWORK HAS BEEN COMPLETED!!!</a:t>
            </a:r>
          </a:p>
          <a:p>
            <a:r>
              <a:rPr lang="en-US" sz="3700" b="1" dirty="0"/>
              <a:t> </a:t>
            </a:r>
            <a:r>
              <a:rPr lang="en-US" sz="37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INCOMING 7</a:t>
            </a:r>
            <a:r>
              <a:rPr lang="en-US" sz="3700" b="1" baseline="30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37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and 8</a:t>
            </a:r>
            <a:r>
              <a:rPr lang="en-US" sz="3700" b="1" baseline="30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37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GRADERS: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2021 Doctors Physical—print from </a:t>
            </a:r>
            <a:r>
              <a:rPr lang="en-US" sz="37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RankOne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have filled out by Doctor</a:t>
            </a:r>
          </a:p>
          <a:p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History—can either fill out electronically on </a:t>
            </a:r>
            <a:r>
              <a:rPr lang="en-US" sz="37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RankOne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or you can print out and turn in with physical.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4 Online forms to fill out via </a:t>
            </a:r>
            <a:r>
              <a:rPr lang="en-US" sz="37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RankOne</a:t>
            </a:r>
            <a:r>
              <a:rPr lang="en-US" sz="3700" b="1" dirty="0">
                <a:latin typeface="Aharoni" panose="02010803020104030203" pitchFamily="2" charset="-79"/>
                <a:cs typeface="Aharoni" panose="02010803020104030203" pitchFamily="2" charset="-79"/>
              </a:rPr>
              <a:t>— </a:t>
            </a:r>
            <a:r>
              <a:rPr lang="en-US" sz="37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MUST FILL THEM ALL OUT!</a:t>
            </a:r>
          </a:p>
          <a:p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Helmet Medicine Insurance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—Yes even this one ☺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UIL Forms Signature Page</a:t>
            </a:r>
          </a:p>
          <a:p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Keller Emergency Card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Extra Curricular Code of Conduct                                                                </a:t>
            </a:r>
          </a:p>
          <a:p>
            <a:endParaRPr lang="en-US" dirty="0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1BC5E19-B7B7-4151-BD44-EC7DC3DB5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615" y="4236221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6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C4D5-F306-4CC1-AD0B-960948C5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PAPERWORK and PHYSICALS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E844E-F105-4574-93A4-E43160B1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256503"/>
            <a:ext cx="10644403" cy="3746091"/>
          </a:xfrm>
        </p:spPr>
        <p:txBody>
          <a:bodyPr>
            <a:normAutofit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ALL PHYSICALS &amp; RANK ONE PAPERWORK MUST BE COMPLETE AND TURNED IN BY </a:t>
            </a:r>
            <a:r>
              <a:rPr lang="en-US" sz="1800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WED</a:t>
            </a:r>
            <a:r>
              <a:rPr lang="en-US" sz="1800" b="0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r>
              <a:rPr lang="en-US" sz="1800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AUGUST 17th!</a:t>
            </a:r>
            <a:endParaRPr lang="en-US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 You can email me a copy of the physical/medical history</a:t>
            </a:r>
            <a:endParaRPr lang="en-US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19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We will begin IN CLASS (no before or after school) workouts starting </a:t>
            </a:r>
            <a:r>
              <a:rPr lang="en-US" sz="1900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Thursday</a:t>
            </a:r>
            <a:r>
              <a:rPr lang="en-US" sz="19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1900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August 18, 202</a:t>
            </a:r>
            <a:endParaRPr lang="en-US" sz="19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1st day of VB tryouts will be </a:t>
            </a:r>
            <a:r>
              <a:rPr lang="en-US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Thursday, August 18, 2022</a:t>
            </a:r>
            <a:endParaRPr lang="en-US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>
              <a:spcBef>
                <a:spcPts val="140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1st day of XC practice will be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Thursday, August 18 at 7:00am</a:t>
            </a:r>
            <a:endParaRPr lang="en-US" b="0" dirty="0">
              <a:effectLst/>
            </a:endParaRPr>
          </a:p>
          <a:p>
            <a:pPr rtl="0">
              <a:spcBef>
                <a:spcPts val="140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ALL PAPERWORK MUST BE TURNED IN BEFORE YOU CAN PARTICIPATE IN ATHLETICS OR TRYOUT FOR A SPORT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7AA97F4-6DBD-4E14-A71A-774EA2E7F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17" y="449706"/>
            <a:ext cx="1868578" cy="91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7226-B066-412E-A97E-C119509D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UNIFORMS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B9332-58ED-47A2-A962-8BC8963A8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Visit the Lady Hawks athletics website for a link to A GREAT IDEA store for uniform options. Register and order.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Order closes August 28, 2022</a:t>
            </a:r>
          </a:p>
          <a:p>
            <a:r>
              <a:rPr lang="en-US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Items will be delivered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September 19 </a:t>
            </a:r>
            <a:r>
              <a:rPr lang="en-US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TMS for coaches to hand out in the class period.</a:t>
            </a:r>
          </a:p>
          <a:p>
            <a:r>
              <a:rPr lang="en-US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can purchase our shorts or your own black shorts that are in compliance with the school dress code. You must wear either a TMS shirt or a plain purple tee shirt. </a:t>
            </a:r>
          </a:p>
          <a:p>
            <a:r>
              <a:rPr lang="en-US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If you do not purchase our sweats then you must wear school colors—Purple, Black, Grey, or White.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802EA38-726F-473D-A1CE-6A3F68598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6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A855-3B9D-4027-BFFB-3F64C6445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787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GAME UNIFORMS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49D62-59BE-48AD-8BED-928BF7C5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4" y="1907381"/>
            <a:ext cx="11665744" cy="4129088"/>
          </a:xfrm>
        </p:spPr>
        <p:txBody>
          <a:bodyPr>
            <a:noAutofit/>
          </a:bodyPr>
          <a:lstStyle/>
          <a:p>
            <a:r>
              <a:rPr lang="en-US" sz="1200" b="1" dirty="0">
                <a:solidFill>
                  <a:srgbClr val="E720EC"/>
                </a:solidFill>
              </a:rPr>
              <a:t> </a:t>
            </a:r>
            <a:r>
              <a:rPr lang="en-US" sz="1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provide all game uniforms for all sports—PLEASE wait until final cuts have been made to buy specialty shoes/accessories for that sport!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VB jerseys—buy your own spandex 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➢BB jerseys, undershirts, shooting shirts, practice jerseys, and shorts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CC/Track—running shorts and singlet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➢Soccer jerseys and shorts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Wrestling—wear your own singlet or school will provide you with one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➢Swim/Dive—wear your own suit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Tennis</a:t>
            </a:r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 buy your own racquet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It will be issued out to your athlete at the beginning of the season and turned in at the end of the season and track/cc uniforms will be turned in weekly!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1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Athlete’s responsibility to wash (cold water, no heat or air dry) and bring uniform every game day</a:t>
            </a:r>
          </a:p>
          <a:p>
            <a:r>
              <a:rPr lang="en-US" sz="1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If lost or damaged, athlete will be responsible for paying for a replacement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D9B1C26-6C6F-44D1-AC36-C1C876DF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1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8BF33-9FF6-471B-8352-0C3F7E57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LOCKERS and LOCKER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3071-B083-4C3B-80D5-6ED01569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Athletic Lockers will already be assigned and will be issued the first week of school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Locker Room Policy: we issue you the locker/combo and all equipment should be locked at ALL times, we are not responsible for lost/stolen items.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7th Grade has about 10 minutes to get ready daily. Practice!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Showers: there are showers in the locker rooms; girls’ showers are individual with curtains (6 showers only)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Please provide your own toiletries and towels.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NOT SHARE LOCKERS OR COMBONATIONS WITH ANYONE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! </a:t>
            </a:r>
          </a:p>
          <a:p>
            <a:r>
              <a:rPr lang="en-US" b="1" u="sng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ALL ITEMS MUST BE LOCKED INSIDE YOUR LOCKER ON A DAILY BASIS.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3221559-9AB6-49EA-B91A-77C01FD8E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2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CB50-D35F-435A-80D0-8E58238D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NON-PARTICIPATION/SITTING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64869-8A59-44A9-B3D7-3A75F33FC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682764" cy="37608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 Notes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—if your child is hurt or sick you can write a note for them to sit out of athletics. This will only lasts for </a:t>
            </a:r>
            <a:r>
              <a:rPr lang="en-US" b="1" u="sng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days.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If they are still sick or injured, a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Doctor’s Note is required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or they will need to begin participating again.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Doctor’s notes must include all restrictions and followed up with a release note once the athlete is able to participate again.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are still required to dress out even when sitting out unless their injury prevents them from changing (ex: cast)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participation grade will be earned by completing an alternative assignment in Google Classroom.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6B0D357-FD9A-4F12-91B7-7B4F98DCF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508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AECDED9120D94CA5DB0E3E35EF300E" ma:contentTypeVersion="4" ma:contentTypeDescription="Create a new document." ma:contentTypeScope="" ma:versionID="20d0a92f7b257212d51ff314e3224b9b">
  <xsd:schema xmlns:xsd="http://www.w3.org/2001/XMLSchema" xmlns:xs="http://www.w3.org/2001/XMLSchema" xmlns:p="http://schemas.microsoft.com/office/2006/metadata/properties" xmlns:ns3="4f5ff7f0-3069-4ede-8e8a-119ebe995485" targetNamespace="http://schemas.microsoft.com/office/2006/metadata/properties" ma:root="true" ma:fieldsID="41f57108a0c1d9a13cbea4807337cdb6" ns3:_="">
    <xsd:import namespace="4f5ff7f0-3069-4ede-8e8a-119ebe9954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ff7f0-3069-4ede-8e8a-119ebe995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3BBC43-E8A4-4E75-8F93-274DA52E38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DC3D4C-1BBF-4BA5-BB7F-0E3CFC42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ff7f0-3069-4ede-8e8a-119ebe9954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018447-3CB3-42A9-887B-D0FE8DEAF14E}">
  <ds:schemaRefs>
    <ds:schemaRef ds:uri="4f5ff7f0-3069-4ede-8e8a-119ebe995485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2392</Words>
  <Application>Microsoft Office PowerPoint</Application>
  <PresentationFormat>Widescreen</PresentationFormat>
  <Paragraphs>200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Aharoni</vt:lpstr>
      <vt:lpstr>Arial</vt:lpstr>
      <vt:lpstr>Calibri</vt:lpstr>
      <vt:lpstr>Geo</vt:lpstr>
      <vt:lpstr>Georgia Pro Cond Light</vt:lpstr>
      <vt:lpstr>Speak Pro</vt:lpstr>
      <vt:lpstr>RetrospectVTI</vt:lpstr>
      <vt:lpstr>2022-2023 Lady Hawks Athletics  </vt:lpstr>
      <vt:lpstr>Athletics Overview</vt:lpstr>
      <vt:lpstr>COACHING STAFF</vt:lpstr>
      <vt:lpstr>PAPERWORK- for both 7th and 8th graders</vt:lpstr>
      <vt:lpstr>PAPERWORK and PHYSICALS</vt:lpstr>
      <vt:lpstr>UNIFORMS</vt:lpstr>
      <vt:lpstr>GAME UNIFORMS</vt:lpstr>
      <vt:lpstr>LOCKERS and LOCKER ROOM</vt:lpstr>
      <vt:lpstr>NON-PARTICIPATION/SITTING OUT</vt:lpstr>
      <vt:lpstr>IN-SEASON SPORTS</vt:lpstr>
      <vt:lpstr>OFF-SEASON</vt:lpstr>
      <vt:lpstr>GAME NIGHTS</vt:lpstr>
      <vt:lpstr>GAME NIGHTS</vt:lpstr>
      <vt:lpstr>VOLLEYBALL TRYOUTS</vt:lpstr>
      <vt:lpstr>CROSS COUNTRY</vt:lpstr>
      <vt:lpstr>BASKETBALL</vt:lpstr>
      <vt:lpstr>WRESTLING</vt:lpstr>
      <vt:lpstr>TRACK &amp; FIELD</vt:lpstr>
      <vt:lpstr>SOCCER</vt:lpstr>
      <vt:lpstr>SWIM &amp; DIVE</vt:lpstr>
      <vt:lpstr>COMPETITIVE TENNIS Fall and Spring</vt:lpstr>
      <vt:lpstr>FIRST WEEK OF SCHOOL </vt:lpstr>
      <vt:lpstr>AUGUST 18, 2021 FIRST DAY OF TRYOUTS/WORKOUTS</vt:lpstr>
      <vt:lpstr>COMMUNICATION</vt:lpstr>
      <vt:lpstr>IMPORTANT LINKS/COACH EMAILS</vt:lpstr>
      <vt:lpstr>SportsYou APP</vt:lpstr>
      <vt:lpstr>FOLLOW   US</vt:lpstr>
      <vt:lpstr>WE  APPRECIATE 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Lady Hawks Athletics</dc:title>
  <dc:creator>Houston-Jones, Angela</dc:creator>
  <cp:lastModifiedBy>Angela Houston-Jones</cp:lastModifiedBy>
  <cp:revision>18</cp:revision>
  <dcterms:created xsi:type="dcterms:W3CDTF">2020-08-11T06:12:44Z</dcterms:created>
  <dcterms:modified xsi:type="dcterms:W3CDTF">2022-08-07T18:01:12Z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0x010100D0AECDED9120D94CA5DB0E3E35EF300E</vt:lpwstr>
  </property>
</Properties>
</file>